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4" r:id="rId6"/>
    <p:sldId id="266" r:id="rId7"/>
    <p:sldId id="270" r:id="rId8"/>
    <p:sldId id="265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D7384-0654-4306-8A2A-BEE7315E594B}" type="datetimeFigureOut">
              <a:rPr lang="ru-RU" smtClean="0"/>
              <a:pPr/>
              <a:t>16.09.2017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24972-FECB-4F36-B634-51EDC7FB9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4257676" cy="4197361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 повседневной жизни  мы очень часто встречаемся с понятием площади.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14290"/>
            <a:ext cx="8358246" cy="1754326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 появилось понятие площади?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143116"/>
            <a:ext cx="4156910" cy="3295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Площадь в Древнем Египте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Измерение площадей является одним из самых древних разделов  геометрии. Первые основы этого понятия были заложены в Древнем Египте, где после каждого разлива Нила приходилось заново производить разметку участков, т.е. вычислять площадь.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1184" y="2428868"/>
            <a:ext cx="4265616" cy="271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Площадь в Вавилоне</a:t>
            </a:r>
            <a:br>
              <a:rPr lang="ru-RU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Сохранились планы земельных участков и строений, свидетельствующих , что вавилонский архитектор должен был хорошо чертить </a:t>
            </a:r>
            <a:r>
              <a:rPr lang="ru-RU" dirty="0"/>
              <a:t>и</a:t>
            </a:r>
            <a:r>
              <a:rPr lang="ru-RU" dirty="0" smtClean="0"/>
              <a:t> проводить  геометрические расчеты.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4038600" cy="246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Величина той части плоскости , которую занимает многоугольник.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5" name="Правильный пятиугольник 4"/>
          <p:cNvSpPr/>
          <p:nvPr/>
        </p:nvSpPr>
        <p:spPr>
          <a:xfrm>
            <a:off x="1142976" y="2214554"/>
            <a:ext cx="2928958" cy="3000396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44853" y="571480"/>
            <a:ext cx="7254294" cy="92333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Что же такое площадь?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Какие фигуры равные?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14678" y="1714488"/>
            <a:ext cx="5472122" cy="4483113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b="1" dirty="0" smtClean="0"/>
              <a:t>1 свойство:</a:t>
            </a:r>
          </a:p>
          <a:p>
            <a:r>
              <a:rPr lang="ru-RU" b="1" dirty="0" smtClean="0"/>
              <a:t>РАВНЫЕ МНОГОУГОЛЬНИКИ ИМЕЮТ РАВНЫЕ ПЛОЩАДИ.</a:t>
            </a:r>
          </a:p>
          <a:p>
            <a:endParaRPr lang="ru-RU" b="1" dirty="0" smtClean="0"/>
          </a:p>
          <a:p>
            <a:r>
              <a:rPr lang="ru-RU" b="1" dirty="0" smtClean="0"/>
              <a:t>Многоугольники ,которые имеют равные площади, называют равновеликими.</a:t>
            </a:r>
            <a:endParaRPr lang="ru-RU" b="1" dirty="0"/>
          </a:p>
        </p:txBody>
      </p:sp>
      <p:sp>
        <p:nvSpPr>
          <p:cNvPr id="6" name="Правильный пятиугольник 5"/>
          <p:cNvSpPr/>
          <p:nvPr/>
        </p:nvSpPr>
        <p:spPr>
          <a:xfrm>
            <a:off x="785786" y="3786190"/>
            <a:ext cx="2000264" cy="1785950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ильный пятиугольник 6"/>
          <p:cNvSpPr/>
          <p:nvPr/>
        </p:nvSpPr>
        <p:spPr>
          <a:xfrm>
            <a:off x="642910" y="1643050"/>
            <a:ext cx="2000264" cy="1857388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s://ds03.infourok.ru/uploads/ex/0fbb/0000bf82-9a8225dd/img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62729"/>
            <a:ext cx="8186766" cy="6140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Равносоставленные фигуры</a:t>
            </a:r>
            <a:endParaRPr lang="ru-RU" dirty="0"/>
          </a:p>
        </p:txBody>
      </p:sp>
      <p:pic>
        <p:nvPicPr>
          <p:cNvPr id="1026" name="Picture 2" descr="C:\Users\User\Documents\0014-006-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714489"/>
            <a:ext cx="4858202" cy="4694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/>
              <a:t>2 свойство</a:t>
            </a:r>
          </a:p>
          <a:p>
            <a:r>
              <a:rPr lang="ru-RU" b="1" dirty="0" smtClean="0"/>
              <a:t>Если многоугольник составлен из нескольких многоугольников, то его площадь равна сумме площадей этих многоугольников.</a:t>
            </a:r>
          </a:p>
          <a:p>
            <a:r>
              <a:rPr lang="en-US" b="1" dirty="0" smtClean="0"/>
              <a:t>S</a:t>
            </a:r>
            <a:r>
              <a:rPr lang="en-US" sz="1400" b="1" dirty="0" smtClean="0"/>
              <a:t>1</a:t>
            </a:r>
            <a:r>
              <a:rPr lang="en-US" b="1" dirty="0" smtClean="0"/>
              <a:t> + S</a:t>
            </a:r>
            <a:r>
              <a:rPr lang="en-US" sz="1400" b="1" dirty="0" smtClean="0"/>
              <a:t>2 </a:t>
            </a:r>
            <a:r>
              <a:rPr lang="en-US" b="1" dirty="0" smtClean="0"/>
              <a:t>+ S</a:t>
            </a:r>
            <a:r>
              <a:rPr lang="en-US" sz="1400" b="1" dirty="0" smtClean="0"/>
              <a:t>3</a:t>
            </a:r>
            <a:r>
              <a:rPr lang="en-US" b="1" dirty="0" smtClean="0"/>
              <a:t> = S</a:t>
            </a:r>
            <a:endParaRPr lang="ru-RU" b="1" dirty="0"/>
          </a:p>
        </p:txBody>
      </p:sp>
      <p:pic>
        <p:nvPicPr>
          <p:cNvPr id="4097" name="Picture 1" descr="C:\Users\User\Desktop\417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4143404" cy="5162834"/>
          </a:xfrm>
          <a:prstGeom prst="rect">
            <a:avLst/>
          </a:prstGeom>
          <a:noFill/>
        </p:spPr>
      </p:pic>
      <p:cxnSp>
        <p:nvCxnSpPr>
          <p:cNvPr id="28" name="Прямая соединительная линия 27"/>
          <p:cNvCxnSpPr/>
          <p:nvPr/>
        </p:nvCxnSpPr>
        <p:spPr>
          <a:xfrm rot="5400000" flipH="1" flipV="1">
            <a:off x="35687" y="3036091"/>
            <a:ext cx="300039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1285852" y="4143380"/>
            <a:ext cx="3000396" cy="6429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/>
              <a:t>3 свойство</a:t>
            </a:r>
          </a:p>
          <a:p>
            <a:r>
              <a:rPr lang="ru-RU" sz="3600" b="1" dirty="0" smtClean="0"/>
              <a:t>Площадь квадрата равна квадрату его стороны.</a:t>
            </a:r>
          </a:p>
          <a:p>
            <a:r>
              <a:rPr lang="en-US" b="1" dirty="0"/>
              <a:t>S</a:t>
            </a:r>
            <a:r>
              <a:rPr lang="ru-RU" b="1" dirty="0"/>
              <a:t>= а</a:t>
            </a:r>
            <a:r>
              <a:rPr lang="ru-RU" b="1" baseline="30000" dirty="0"/>
              <a:t>2</a:t>
            </a:r>
            <a:endParaRPr lang="ru-RU" b="1" dirty="0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1071538" y="1857364"/>
            <a:ext cx="2786082" cy="292895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154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  Площадь в Древнем Египте</vt:lpstr>
      <vt:lpstr> Площадь в Вавилоне  </vt:lpstr>
      <vt:lpstr>Слайд 4</vt:lpstr>
      <vt:lpstr>Какие фигуры равные?</vt:lpstr>
      <vt:lpstr>Слайд 6</vt:lpstr>
      <vt:lpstr>Равносоставленные фигуры</vt:lpstr>
      <vt:lpstr>Слайд 8</vt:lpstr>
      <vt:lpstr>Слайд 9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появилось понятие площади?</dc:title>
  <dc:creator>User</dc:creator>
  <cp:lastModifiedBy>User</cp:lastModifiedBy>
  <cp:revision>25</cp:revision>
  <dcterms:created xsi:type="dcterms:W3CDTF">2017-09-09T05:27:50Z</dcterms:created>
  <dcterms:modified xsi:type="dcterms:W3CDTF">2017-09-16T05:13:00Z</dcterms:modified>
</cp:coreProperties>
</file>